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Garet" panose="020B0604020202020204" charset="0"/>
      <p:regular r:id="rId16"/>
    </p:embeddedFont>
    <p:embeddedFont>
      <p:font typeface="Garet Bold" panose="020B0604020202020204" charset="0"/>
      <p:regular r:id="rId17"/>
    </p:embeddedFont>
    <p:embeddedFont>
      <p:font typeface="Garet Bold Italics" panose="020B0604020202020204" charset="0"/>
      <p:regular r:id="rId18"/>
    </p:embeddedFont>
    <p:embeddedFont>
      <p:font typeface="Garet Italics" panose="020B0604020202020204" charset="0"/>
      <p:regular r:id="rId19"/>
    </p:embeddedFont>
    <p:embeddedFont>
      <p:font typeface="HK Modular" panose="020B0604020202020204" charset="0"/>
      <p:regular r:id="rId20"/>
    </p:embeddedFont>
    <p:embeddedFont>
      <p:font typeface="Raleway" pitchFamily="2" charset="0"/>
      <p:regular r:id="rId21"/>
    </p:embeddedFont>
    <p:embeddedFont>
      <p:font typeface="Tomorrow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81113" y="733563"/>
            <a:ext cx="1438140" cy="1028129"/>
            <a:chOff x="0" y="0"/>
            <a:chExt cx="378769" cy="2707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769" cy="270783"/>
            </a:xfrm>
            <a:custGeom>
              <a:avLst/>
              <a:gdLst/>
              <a:ahLst/>
              <a:cxnLst/>
              <a:rect l="l" t="t" r="r" b="b"/>
              <a:pathLst>
                <a:path w="378769" h="270783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1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2388763" y="1103477"/>
            <a:ext cx="422840" cy="288300"/>
          </a:xfrm>
          <a:custGeom>
            <a:avLst/>
            <a:gdLst/>
            <a:ahLst/>
            <a:cxnLst/>
            <a:rect l="l" t="t" r="r" b="b"/>
            <a:pathLst>
              <a:path w="422840" h="288300">
                <a:moveTo>
                  <a:pt x="422840" y="0"/>
                </a:moveTo>
                <a:lnTo>
                  <a:pt x="0" y="0"/>
                </a:lnTo>
                <a:lnTo>
                  <a:pt x="0" y="288300"/>
                </a:lnTo>
                <a:lnTo>
                  <a:pt x="422840" y="288300"/>
                </a:lnTo>
                <a:lnTo>
                  <a:pt x="422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828485" y="8783894"/>
            <a:ext cx="4522104" cy="30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  <a:spcBef>
                <a:spcPct val="0"/>
              </a:spcBef>
            </a:pPr>
            <a:r>
              <a:rPr lang="en-US" sz="21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www.reallygreatsite.com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43423" y="1149163"/>
            <a:ext cx="1380113" cy="20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81113" y="1154960"/>
            <a:ext cx="15796145" cy="128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01"/>
              </a:lnSpc>
            </a:pPr>
            <a:r>
              <a:rPr lang="en-US" sz="4640" spc="107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Welcome  to our 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2795720" y="6145283"/>
            <a:ext cx="21083720" cy="4801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1"/>
              </a:lnSpc>
            </a:pPr>
            <a:r>
              <a:rPr lang="en-US" sz="366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Our group members are :</a:t>
            </a:r>
          </a:p>
          <a:p>
            <a:pPr algn="ctr">
              <a:lnSpc>
                <a:spcPts val="3881"/>
              </a:lnSpc>
            </a:pPr>
            <a:endParaRPr lang="en-US" sz="3661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3881"/>
              </a:lnSpc>
            </a:pPr>
            <a:r>
              <a:rPr lang="en-US" sz="3661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Kawser</a:t>
            </a:r>
            <a:r>
              <a:rPr lang="en-US" sz="366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Ahmed                    ID: 2022-3-60-242</a:t>
            </a:r>
          </a:p>
          <a:p>
            <a:pPr algn="ctr">
              <a:lnSpc>
                <a:spcPts val="3881"/>
              </a:lnSpc>
            </a:pPr>
            <a:r>
              <a:rPr lang="en-US" sz="366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Md. </a:t>
            </a:r>
            <a:r>
              <a:rPr lang="en-US" sz="3661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Romjan</a:t>
            </a:r>
            <a:r>
              <a:rPr lang="en-US" sz="366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Ali                      ID: 2022-3-60-247</a:t>
            </a:r>
          </a:p>
          <a:p>
            <a:pPr algn="ctr">
              <a:lnSpc>
                <a:spcPts val="3881"/>
              </a:lnSpc>
            </a:pPr>
            <a:r>
              <a:rPr lang="en-US" sz="3661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Raqibul</a:t>
            </a:r>
            <a:r>
              <a:rPr lang="en-US" sz="366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Hasan                     ID: 2022-3-60-261 </a:t>
            </a:r>
          </a:p>
          <a:p>
            <a:pPr algn="ctr">
              <a:lnSpc>
                <a:spcPts val="3881"/>
              </a:lnSpc>
            </a:pPr>
            <a:r>
              <a:rPr lang="en-US" sz="3661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Jobeir</a:t>
            </a:r>
            <a:r>
              <a:rPr lang="en-US" sz="366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Ahmed Dip                 ID: 2022-3-60-307</a:t>
            </a:r>
          </a:p>
          <a:p>
            <a:pPr algn="ctr">
              <a:lnSpc>
                <a:spcPts val="3881"/>
              </a:lnSpc>
            </a:pPr>
            <a:r>
              <a:rPr lang="en-US" sz="366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Mehedi Hasan </a:t>
            </a:r>
            <a:r>
              <a:rPr lang="en-US" sz="3661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Tapu</a:t>
            </a:r>
            <a:r>
              <a:rPr lang="en-US" sz="366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       ID: 2021-2-60-154 </a:t>
            </a:r>
          </a:p>
          <a:p>
            <a:pPr algn="ctr">
              <a:lnSpc>
                <a:spcPts val="3881"/>
              </a:lnSpc>
            </a:pPr>
            <a:r>
              <a:rPr lang="en-US" sz="366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Arafat Islam                            ID: 2022-3-60-303</a:t>
            </a:r>
          </a:p>
          <a:p>
            <a:pPr algn="ctr">
              <a:lnSpc>
                <a:spcPts val="3881"/>
              </a:lnSpc>
            </a:pPr>
            <a:endParaRPr lang="en-US" sz="3661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3881"/>
              </a:lnSpc>
              <a:spcBef>
                <a:spcPct val="0"/>
              </a:spcBef>
            </a:pPr>
            <a:endParaRPr lang="en-US" sz="3661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92111" y="3162426"/>
            <a:ext cx="10457673" cy="202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1"/>
              </a:lnSpc>
            </a:pPr>
            <a:r>
              <a:rPr lang="en-US" sz="5114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presentation topics : </a:t>
            </a:r>
          </a:p>
          <a:p>
            <a:pPr algn="ctr">
              <a:lnSpc>
                <a:spcPts val="5421"/>
              </a:lnSpc>
            </a:pPr>
            <a:endParaRPr lang="en-US" sz="5114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5421"/>
              </a:lnSpc>
              <a:spcBef>
                <a:spcPct val="0"/>
              </a:spcBef>
            </a:pPr>
            <a:r>
              <a:rPr lang="en-US" sz="5114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Employee </a:t>
            </a:r>
            <a:r>
              <a:rPr lang="en-US" sz="5114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Managment</a:t>
            </a:r>
            <a:r>
              <a:rPr lang="en-US" sz="5114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5114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Systtem</a:t>
            </a:r>
            <a:endParaRPr lang="en-US" sz="5114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02201" y="306090"/>
            <a:ext cx="7537880" cy="9323392"/>
          </a:xfrm>
          <a:custGeom>
            <a:avLst/>
            <a:gdLst/>
            <a:ahLst/>
            <a:cxnLst/>
            <a:rect l="l" t="t" r="r" b="b"/>
            <a:pathLst>
              <a:path w="7537880" h="9323392">
                <a:moveTo>
                  <a:pt x="0" y="0"/>
                </a:moveTo>
                <a:lnTo>
                  <a:pt x="7537880" y="0"/>
                </a:lnTo>
                <a:lnTo>
                  <a:pt x="7537880" y="9323393"/>
                </a:lnTo>
                <a:lnTo>
                  <a:pt x="0" y="9323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775" r="-2398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43423" y="1149163"/>
            <a:ext cx="1445794" cy="20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3907709"/>
            <a:ext cx="10402201" cy="108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8"/>
              </a:lnSpc>
              <a:spcBef>
                <a:spcPct val="0"/>
              </a:spcBef>
            </a:pPr>
            <a:r>
              <a:rPr lang="en-US" sz="3988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ldentified</a:t>
            </a:r>
            <a:r>
              <a:rPr lang="en-US" sz="3988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the unique properties among the employees like (GCD)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2970" y="7184592"/>
            <a:ext cx="7659249" cy="2035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8"/>
              </a:lnSpc>
            </a:pPr>
            <a:r>
              <a:rPr lang="en-US" sz="430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EXAMPLE:</a:t>
            </a:r>
          </a:p>
          <a:p>
            <a:pPr algn="ctr">
              <a:lnSpc>
                <a:spcPts val="4568"/>
              </a:lnSpc>
            </a:pPr>
            <a:endParaRPr lang="en-US" sz="4309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5734"/>
              </a:lnSpc>
              <a:spcBef>
                <a:spcPct val="0"/>
              </a:spcBef>
            </a:pPr>
            <a:r>
              <a:rPr lang="en-US" sz="540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ID-2022-</a:t>
            </a:r>
            <a:r>
              <a:rPr lang="en-US" sz="8000" b="1" i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3</a:t>
            </a:r>
            <a:r>
              <a:rPr lang="en-US" sz="540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-60-247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323" y="733563"/>
            <a:ext cx="1438140" cy="1028129"/>
            <a:chOff x="0" y="0"/>
            <a:chExt cx="378769" cy="2707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769" cy="270783"/>
            </a:xfrm>
            <a:custGeom>
              <a:avLst/>
              <a:gdLst/>
              <a:ahLst/>
              <a:cxnLst/>
              <a:rect l="l" t="t" r="r" b="b"/>
              <a:pathLst>
                <a:path w="378769" h="270783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1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310702" y="1005020"/>
            <a:ext cx="965381" cy="658215"/>
          </a:xfrm>
          <a:custGeom>
            <a:avLst/>
            <a:gdLst/>
            <a:ahLst/>
            <a:cxnLst/>
            <a:rect l="l" t="t" r="r" b="b"/>
            <a:pathLst>
              <a:path w="965381" h="658215">
                <a:moveTo>
                  <a:pt x="965381" y="0"/>
                </a:moveTo>
                <a:lnTo>
                  <a:pt x="0" y="0"/>
                </a:lnTo>
                <a:lnTo>
                  <a:pt x="0" y="658215"/>
                </a:lnTo>
                <a:lnTo>
                  <a:pt x="965381" y="658215"/>
                </a:lnTo>
                <a:lnTo>
                  <a:pt x="96538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44430" y="3432897"/>
            <a:ext cx="8743570" cy="5825403"/>
          </a:xfrm>
          <a:custGeom>
            <a:avLst/>
            <a:gdLst/>
            <a:ahLst/>
            <a:cxnLst/>
            <a:rect l="l" t="t" r="r" b="b"/>
            <a:pathLst>
              <a:path w="8743570" h="5825403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343423" y="1149163"/>
            <a:ext cx="1347887" cy="20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11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1625" y="889170"/>
            <a:ext cx="15205611" cy="7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TIME AND SPACE COMPLEXITY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7452" y="3682807"/>
            <a:ext cx="7354549" cy="403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570" lvl="1" indent="-321285" algn="ctr">
              <a:lnSpc>
                <a:spcPts val="3154"/>
              </a:lnSpc>
              <a:buFont typeface="Arial"/>
              <a:buChar char="•"/>
            </a:pPr>
            <a:r>
              <a:rPr lang="en-US" sz="297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QUICK SORT AND MERGE SORT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52189" y="4609791"/>
            <a:ext cx="5045074" cy="533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398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O(nlog n)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862516"/>
            <a:ext cx="6764641" cy="118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6729" lvl="1" indent="-473365" algn="ctr">
              <a:lnSpc>
                <a:spcPts val="4648"/>
              </a:lnSpc>
              <a:buFont typeface="Arial"/>
              <a:buChar char="•"/>
            </a:pPr>
            <a:r>
              <a:rPr lang="en-US" sz="438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SELECTION SORT </a:t>
            </a:r>
          </a:p>
          <a:p>
            <a:pPr algn="ctr">
              <a:lnSpc>
                <a:spcPts val="4648"/>
              </a:lnSpc>
            </a:pPr>
            <a:r>
              <a:rPr lang="en-US" sz="438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O(n²)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2463" y="7907934"/>
            <a:ext cx="7039538" cy="988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0062" lvl="1" indent="-395031" algn="ctr">
              <a:lnSpc>
                <a:spcPts val="3878"/>
              </a:lnSpc>
              <a:buFont typeface="Arial"/>
              <a:buChar char="•"/>
            </a:pPr>
            <a:r>
              <a:rPr lang="en-US" sz="365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SPACE COMPLEXITY</a:t>
            </a:r>
          </a:p>
          <a:p>
            <a:pPr algn="ctr">
              <a:lnSpc>
                <a:spcPts val="3878"/>
              </a:lnSpc>
            </a:pPr>
            <a:r>
              <a:rPr lang="en-US" sz="365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O(n)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4350" y="589413"/>
            <a:ext cx="1438140" cy="1028129"/>
            <a:chOff x="0" y="0"/>
            <a:chExt cx="378769" cy="2707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769" cy="270783"/>
            </a:xfrm>
            <a:custGeom>
              <a:avLst/>
              <a:gdLst/>
              <a:ahLst/>
              <a:cxnLst/>
              <a:rect l="l" t="t" r="r" b="b"/>
              <a:pathLst>
                <a:path w="378769" h="270783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1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022000" y="959328"/>
            <a:ext cx="422840" cy="288300"/>
          </a:xfrm>
          <a:custGeom>
            <a:avLst/>
            <a:gdLst/>
            <a:ahLst/>
            <a:cxnLst/>
            <a:rect l="l" t="t" r="r" b="b"/>
            <a:pathLst>
              <a:path w="422840" h="288300">
                <a:moveTo>
                  <a:pt x="422840" y="0"/>
                </a:moveTo>
                <a:lnTo>
                  <a:pt x="0" y="0"/>
                </a:lnTo>
                <a:lnTo>
                  <a:pt x="0" y="288299"/>
                </a:lnTo>
                <a:lnTo>
                  <a:pt x="422840" y="288299"/>
                </a:lnTo>
                <a:lnTo>
                  <a:pt x="422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47051" y="745020"/>
            <a:ext cx="13684971" cy="7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POINTS FOR THE EXIT KEY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43423" y="1149163"/>
            <a:ext cx="1445794" cy="20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13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4350" y="3286612"/>
            <a:ext cx="17259300" cy="3621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306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Data Saving: Saves all employee records to a file on exit, ensuring no data is lost.</a:t>
            </a:r>
          </a:p>
          <a:p>
            <a:pPr algn="ctr">
              <a:lnSpc>
                <a:spcPts val="3249"/>
              </a:lnSpc>
            </a:pPr>
            <a:endParaRPr lang="en-US" sz="3066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3249"/>
              </a:lnSpc>
            </a:pPr>
            <a:r>
              <a:rPr lang="en-US" sz="306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Automatic Reload: Reloads saved data when the system restarts.</a:t>
            </a:r>
          </a:p>
          <a:p>
            <a:pPr algn="ctr">
              <a:lnSpc>
                <a:spcPts val="3249"/>
              </a:lnSpc>
            </a:pPr>
            <a:endParaRPr lang="en-US" sz="3066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3249"/>
              </a:lnSpc>
            </a:pPr>
            <a:r>
              <a:rPr lang="en-US" sz="306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Ease of Use: Simplifies data handling with secure and reliable file storage.</a:t>
            </a:r>
          </a:p>
          <a:p>
            <a:pPr algn="ctr">
              <a:lnSpc>
                <a:spcPts val="3249"/>
              </a:lnSpc>
            </a:pPr>
            <a:endParaRPr lang="en-US" sz="3066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3249"/>
              </a:lnSpc>
            </a:pPr>
            <a:r>
              <a:rPr lang="en-US" sz="306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Small Business Friendly: Provides essential continuity for managing employee records.</a:t>
            </a:r>
          </a:p>
          <a:p>
            <a:pPr algn="ctr">
              <a:lnSpc>
                <a:spcPts val="3249"/>
              </a:lnSpc>
            </a:pPr>
            <a:endParaRPr lang="en-US" sz="3066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3249"/>
              </a:lnSpc>
              <a:spcBef>
                <a:spcPct val="0"/>
              </a:spcBef>
            </a:pPr>
            <a:endParaRPr lang="en-US" sz="3066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81113" y="733563"/>
            <a:ext cx="1438140" cy="1028129"/>
            <a:chOff x="0" y="0"/>
            <a:chExt cx="378769" cy="2707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769" cy="270783"/>
            </a:xfrm>
            <a:custGeom>
              <a:avLst/>
              <a:gdLst/>
              <a:ahLst/>
              <a:cxnLst/>
              <a:rect l="l" t="t" r="r" b="b"/>
              <a:pathLst>
                <a:path w="378769" h="270783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1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2388763" y="1103477"/>
            <a:ext cx="422840" cy="288300"/>
          </a:xfrm>
          <a:custGeom>
            <a:avLst/>
            <a:gdLst/>
            <a:ahLst/>
            <a:cxnLst/>
            <a:rect l="l" t="t" r="r" b="b"/>
            <a:pathLst>
              <a:path w="422840" h="288300">
                <a:moveTo>
                  <a:pt x="422840" y="0"/>
                </a:moveTo>
                <a:lnTo>
                  <a:pt x="0" y="0"/>
                </a:lnTo>
                <a:lnTo>
                  <a:pt x="0" y="288300"/>
                </a:lnTo>
                <a:lnTo>
                  <a:pt x="422840" y="288300"/>
                </a:lnTo>
                <a:lnTo>
                  <a:pt x="422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3423" y="1149163"/>
            <a:ext cx="1347887" cy="20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14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69592" y="889161"/>
            <a:ext cx="7262887" cy="7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CONCLUSION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4793" y="4069619"/>
            <a:ext cx="16984507" cy="218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3314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The Employee Management System</a:t>
            </a:r>
          </a:p>
          <a:p>
            <a:pPr algn="ctr">
              <a:lnSpc>
                <a:spcPts val="3513"/>
              </a:lnSpc>
            </a:pPr>
            <a:r>
              <a:rPr lang="en-US" sz="3314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is an effective tool for managing employee data,</a:t>
            </a:r>
          </a:p>
          <a:p>
            <a:pPr algn="ctr">
              <a:lnSpc>
                <a:spcPts val="3513"/>
              </a:lnSpc>
            </a:pPr>
            <a:r>
              <a:rPr lang="en-US" sz="3314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offering features like sorting, searching, and data persistence.</a:t>
            </a:r>
          </a:p>
          <a:p>
            <a:pPr algn="ctr">
              <a:lnSpc>
                <a:spcPts val="3513"/>
              </a:lnSpc>
            </a:pPr>
            <a:r>
              <a:rPr lang="en-US" sz="3314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While simple, it ensures reliability and lays </a:t>
            </a:r>
          </a:p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3314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the groundwork for future improvements, making it ideal for small businesses.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81113" y="733563"/>
            <a:ext cx="1438140" cy="1028129"/>
            <a:chOff x="0" y="0"/>
            <a:chExt cx="378769" cy="2707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769" cy="270783"/>
            </a:xfrm>
            <a:custGeom>
              <a:avLst/>
              <a:gdLst/>
              <a:ahLst/>
              <a:cxnLst/>
              <a:rect l="l" t="t" r="r" b="b"/>
              <a:pathLst>
                <a:path w="378769" h="270783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1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388763" y="1103477"/>
            <a:ext cx="422840" cy="288300"/>
          </a:xfrm>
          <a:custGeom>
            <a:avLst/>
            <a:gdLst/>
            <a:ahLst/>
            <a:cxnLst/>
            <a:rect l="l" t="t" r="r" b="b"/>
            <a:pathLst>
              <a:path w="422840" h="288300">
                <a:moveTo>
                  <a:pt x="0" y="0"/>
                </a:moveTo>
                <a:lnTo>
                  <a:pt x="422840" y="0"/>
                </a:lnTo>
                <a:lnTo>
                  <a:pt x="422840" y="288300"/>
                </a:lnTo>
                <a:lnTo>
                  <a:pt x="0" y="28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3423" y="1149163"/>
            <a:ext cx="1186759" cy="20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73468" y="3143458"/>
            <a:ext cx="11141064" cy="1446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49"/>
              </a:lnSpc>
              <a:spcBef>
                <a:spcPct val="0"/>
              </a:spcBef>
            </a:pPr>
            <a:r>
              <a:rPr lang="en-US" sz="10518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THANK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17964" y="4733127"/>
            <a:ext cx="8252072" cy="1446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49"/>
              </a:lnSpc>
              <a:spcBef>
                <a:spcPct val="0"/>
              </a:spcBef>
            </a:pPr>
            <a:r>
              <a:rPr lang="en-US" sz="10518" dirty="0">
                <a:solidFill>
                  <a:srgbClr val="00BBDE"/>
                </a:solidFill>
                <a:latin typeface="HK Modular"/>
                <a:ea typeface="HK Modular"/>
                <a:cs typeface="HK Modular"/>
                <a:sym typeface="HK Modular"/>
              </a:rPr>
              <a:t>YOU!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98405" y="6663417"/>
            <a:ext cx="8371631" cy="69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5"/>
              </a:lnSpc>
              <a:spcBef>
                <a:spcPct val="0"/>
              </a:spcBef>
            </a:pPr>
            <a:r>
              <a:rPr lang="en-US" sz="2533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Thank you for exploring the essential steps and considerations in our project. Feel free to ask questions!</a:t>
            </a:r>
          </a:p>
        </p:txBody>
      </p:sp>
      <p:sp>
        <p:nvSpPr>
          <p:cNvPr id="11" name="Freeform 11"/>
          <p:cNvSpPr/>
          <p:nvPr/>
        </p:nvSpPr>
        <p:spPr>
          <a:xfrm>
            <a:off x="8435317" y="1391815"/>
            <a:ext cx="1657612" cy="1142043"/>
          </a:xfrm>
          <a:custGeom>
            <a:avLst/>
            <a:gdLst/>
            <a:ahLst/>
            <a:cxnLst/>
            <a:rect l="l" t="t" r="r" b="b"/>
            <a:pathLst>
              <a:path w="1657612" h="1142043">
                <a:moveTo>
                  <a:pt x="0" y="0"/>
                </a:moveTo>
                <a:lnTo>
                  <a:pt x="1657611" y="0"/>
                </a:lnTo>
                <a:lnTo>
                  <a:pt x="1657611" y="1142043"/>
                </a:lnTo>
                <a:lnTo>
                  <a:pt x="0" y="11420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81113" y="733563"/>
            <a:ext cx="1438140" cy="1028129"/>
            <a:chOff x="0" y="0"/>
            <a:chExt cx="378769" cy="2707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769" cy="270783"/>
            </a:xfrm>
            <a:custGeom>
              <a:avLst/>
              <a:gdLst/>
              <a:ahLst/>
              <a:cxnLst/>
              <a:rect l="l" t="t" r="r" b="b"/>
              <a:pathLst>
                <a:path w="378769" h="270783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1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2388763" y="1103477"/>
            <a:ext cx="422840" cy="288300"/>
          </a:xfrm>
          <a:custGeom>
            <a:avLst/>
            <a:gdLst/>
            <a:ahLst/>
            <a:cxnLst/>
            <a:rect l="l" t="t" r="r" b="b"/>
            <a:pathLst>
              <a:path w="422840" h="288300">
                <a:moveTo>
                  <a:pt x="422840" y="0"/>
                </a:moveTo>
                <a:lnTo>
                  <a:pt x="0" y="0"/>
                </a:lnTo>
                <a:lnTo>
                  <a:pt x="0" y="288300"/>
                </a:lnTo>
                <a:lnTo>
                  <a:pt x="422840" y="288300"/>
                </a:lnTo>
                <a:lnTo>
                  <a:pt x="422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3423" y="1149163"/>
            <a:ext cx="1445794" cy="20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42612" y="1304777"/>
            <a:ext cx="9290403" cy="7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9"/>
              </a:lnSpc>
              <a:spcBef>
                <a:spcPct val="0"/>
              </a:spcBef>
            </a:pPr>
            <a:r>
              <a:rPr lang="en-US" sz="5499" dirty="0">
                <a:solidFill>
                  <a:srgbClr val="00BBDE"/>
                </a:solidFill>
                <a:latin typeface="HK Modular"/>
                <a:ea typeface="HK Modular"/>
                <a:cs typeface="HK Modular"/>
                <a:sym typeface="HK Modular"/>
              </a:rPr>
              <a:t>INTRODUCTION:</a:t>
            </a:r>
          </a:p>
        </p:txBody>
      </p:sp>
      <p:sp>
        <p:nvSpPr>
          <p:cNvPr id="9" name="Freeform 9"/>
          <p:cNvSpPr/>
          <p:nvPr/>
        </p:nvSpPr>
        <p:spPr>
          <a:xfrm>
            <a:off x="1627919" y="4621488"/>
            <a:ext cx="506387" cy="348885"/>
          </a:xfrm>
          <a:custGeom>
            <a:avLst/>
            <a:gdLst/>
            <a:ahLst/>
            <a:cxnLst/>
            <a:rect l="l" t="t" r="r" b="b"/>
            <a:pathLst>
              <a:path w="506387" h="348885">
                <a:moveTo>
                  <a:pt x="0" y="0"/>
                </a:moveTo>
                <a:lnTo>
                  <a:pt x="506387" y="0"/>
                </a:lnTo>
                <a:lnTo>
                  <a:pt x="506387" y="348885"/>
                </a:lnTo>
                <a:lnTo>
                  <a:pt x="0" y="348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0" y="3446532"/>
            <a:ext cx="18646761" cy="40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77239" lvl="1" indent="-638619" algn="ctr">
              <a:lnSpc>
                <a:spcPts val="6270"/>
              </a:lnSpc>
              <a:buFont typeface="Arial"/>
              <a:buChar char="•"/>
            </a:pPr>
            <a:r>
              <a:rPr lang="en-US" sz="591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What is Employee </a:t>
            </a:r>
            <a:r>
              <a:rPr lang="en-US" sz="5915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Managment</a:t>
            </a:r>
            <a:r>
              <a:rPr lang="en-US" sz="591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System</a:t>
            </a:r>
          </a:p>
          <a:p>
            <a:pPr algn="ctr">
              <a:lnSpc>
                <a:spcPts val="6270"/>
              </a:lnSpc>
            </a:pPr>
            <a:r>
              <a:rPr lang="en-US" sz="591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(EMS)</a:t>
            </a:r>
          </a:p>
          <a:p>
            <a:pPr algn="ctr">
              <a:lnSpc>
                <a:spcPts val="6270"/>
              </a:lnSpc>
            </a:pPr>
            <a:endParaRPr lang="en-US" sz="5915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6270"/>
              </a:lnSpc>
            </a:pPr>
            <a:endParaRPr lang="en-US" sz="5915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1277239" lvl="1" indent="-638619" algn="ctr">
              <a:lnSpc>
                <a:spcPts val="6270"/>
              </a:lnSpc>
              <a:buFont typeface="Arial"/>
              <a:buChar char="•"/>
            </a:pPr>
            <a:r>
              <a:rPr lang="en-US" sz="591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Why is it important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81113" y="733563"/>
            <a:ext cx="1438140" cy="1028129"/>
            <a:chOff x="0" y="0"/>
            <a:chExt cx="378769" cy="2707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769" cy="270783"/>
            </a:xfrm>
            <a:custGeom>
              <a:avLst/>
              <a:gdLst/>
              <a:ahLst/>
              <a:cxnLst/>
              <a:rect l="l" t="t" r="r" b="b"/>
              <a:pathLst>
                <a:path w="378769" h="270783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1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2388763" y="1103477"/>
            <a:ext cx="422840" cy="288300"/>
          </a:xfrm>
          <a:custGeom>
            <a:avLst/>
            <a:gdLst/>
            <a:ahLst/>
            <a:cxnLst/>
            <a:rect l="l" t="t" r="r" b="b"/>
            <a:pathLst>
              <a:path w="422840" h="288300">
                <a:moveTo>
                  <a:pt x="422840" y="0"/>
                </a:moveTo>
                <a:lnTo>
                  <a:pt x="0" y="0"/>
                </a:lnTo>
                <a:lnTo>
                  <a:pt x="0" y="288300"/>
                </a:lnTo>
                <a:lnTo>
                  <a:pt x="422840" y="288300"/>
                </a:lnTo>
                <a:lnTo>
                  <a:pt x="422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3097933" y="8299927"/>
            <a:ext cx="21744694" cy="1253510"/>
            <a:chOff x="0" y="0"/>
            <a:chExt cx="5726998" cy="3301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26998" cy="330143"/>
            </a:xfrm>
            <a:custGeom>
              <a:avLst/>
              <a:gdLst/>
              <a:ahLst/>
              <a:cxnLst/>
              <a:rect l="l" t="t" r="r" b="b"/>
              <a:pathLst>
                <a:path w="5726998" h="330143">
                  <a:moveTo>
                    <a:pt x="0" y="0"/>
                  </a:moveTo>
                  <a:lnTo>
                    <a:pt x="5726998" y="0"/>
                  </a:lnTo>
                  <a:lnTo>
                    <a:pt x="5726998" y="330143"/>
                  </a:lnTo>
                  <a:lnTo>
                    <a:pt x="0" y="330143"/>
                  </a:lnTo>
                  <a:close/>
                </a:path>
              </a:pathLst>
            </a:custGeom>
            <a:gradFill rotWithShape="1">
              <a:gsLst>
                <a:gs pos="0">
                  <a:srgbClr val="515269">
                    <a:alpha val="100000"/>
                  </a:srgbClr>
                </a:gs>
                <a:gs pos="100000">
                  <a:srgbClr val="00012E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5726998" cy="301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0" y="3484133"/>
            <a:ext cx="8782935" cy="5818694"/>
          </a:xfrm>
          <a:custGeom>
            <a:avLst/>
            <a:gdLst/>
            <a:ahLst/>
            <a:cxnLst/>
            <a:rect l="l" t="t" r="r" b="b"/>
            <a:pathLst>
              <a:path w="8782935" h="5818694">
                <a:moveTo>
                  <a:pt x="0" y="0"/>
                </a:moveTo>
                <a:lnTo>
                  <a:pt x="8782935" y="0"/>
                </a:lnTo>
                <a:lnTo>
                  <a:pt x="8782935" y="5818695"/>
                </a:lnTo>
                <a:lnTo>
                  <a:pt x="0" y="58186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919358" y="3287629"/>
            <a:ext cx="6100035" cy="5970671"/>
          </a:xfrm>
          <a:custGeom>
            <a:avLst/>
            <a:gdLst/>
            <a:ahLst/>
            <a:cxnLst/>
            <a:rect l="l" t="t" r="r" b="b"/>
            <a:pathLst>
              <a:path w="6100035" h="5970671">
                <a:moveTo>
                  <a:pt x="0" y="0"/>
                </a:moveTo>
                <a:lnTo>
                  <a:pt x="6100035" y="0"/>
                </a:lnTo>
                <a:lnTo>
                  <a:pt x="6100035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343423" y="1149163"/>
            <a:ext cx="1396226" cy="20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39990" y="889170"/>
            <a:ext cx="6136178" cy="7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FEATURES: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1324982" y="2333921"/>
            <a:ext cx="11129944" cy="540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8"/>
              </a:lnSpc>
              <a:spcBef>
                <a:spcPct val="0"/>
              </a:spcBef>
            </a:pPr>
            <a:r>
              <a:rPr lang="en-US" sz="4027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Add  a New Employee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7070" y="2093663"/>
            <a:ext cx="7360090" cy="6099674"/>
          </a:xfrm>
          <a:custGeom>
            <a:avLst/>
            <a:gdLst/>
            <a:ahLst/>
            <a:cxnLst/>
            <a:rect l="l" t="t" r="r" b="b"/>
            <a:pathLst>
              <a:path w="7360090" h="6099674">
                <a:moveTo>
                  <a:pt x="0" y="0"/>
                </a:moveTo>
                <a:lnTo>
                  <a:pt x="7360090" y="0"/>
                </a:lnTo>
                <a:lnTo>
                  <a:pt x="7360090" y="6099674"/>
                </a:lnTo>
                <a:lnTo>
                  <a:pt x="0" y="6099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39356" y="2062233"/>
            <a:ext cx="5958595" cy="6162535"/>
          </a:xfrm>
          <a:custGeom>
            <a:avLst/>
            <a:gdLst/>
            <a:ahLst/>
            <a:cxnLst/>
            <a:rect l="l" t="t" r="r" b="b"/>
            <a:pathLst>
              <a:path w="5958595" h="6162535">
                <a:moveTo>
                  <a:pt x="0" y="0"/>
                </a:moveTo>
                <a:lnTo>
                  <a:pt x="5958595" y="0"/>
                </a:lnTo>
                <a:lnTo>
                  <a:pt x="5958595" y="6162534"/>
                </a:lnTo>
                <a:lnTo>
                  <a:pt x="0" y="6162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43423" y="1149163"/>
            <a:ext cx="1444564" cy="20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07979"/>
            <a:ext cx="6972300" cy="543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  <a:spcBef>
                <a:spcPct val="0"/>
              </a:spcBef>
            </a:pPr>
            <a:r>
              <a:rPr lang="en-US" sz="387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SEARCH BY EMPLOYEE ID: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20883" y="6724610"/>
            <a:ext cx="6044050" cy="1187199"/>
            <a:chOff x="0" y="0"/>
            <a:chExt cx="1591849" cy="3126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1849" cy="312678"/>
            </a:xfrm>
            <a:custGeom>
              <a:avLst/>
              <a:gdLst/>
              <a:ahLst/>
              <a:cxnLst/>
              <a:rect l="l" t="t" r="r" b="b"/>
              <a:pathLst>
                <a:path w="1591849" h="312678">
                  <a:moveTo>
                    <a:pt x="0" y="0"/>
                  </a:moveTo>
                  <a:lnTo>
                    <a:pt x="1591849" y="0"/>
                  </a:lnTo>
                  <a:lnTo>
                    <a:pt x="1591849" y="312678"/>
                  </a:lnTo>
                  <a:lnTo>
                    <a:pt x="0" y="312678"/>
                  </a:lnTo>
                  <a:close/>
                </a:path>
              </a:pathLst>
            </a:custGeom>
            <a:gradFill rotWithShape="1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1591849" cy="2841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804267" y="2384317"/>
            <a:ext cx="11839225" cy="7902683"/>
          </a:xfrm>
          <a:custGeom>
            <a:avLst/>
            <a:gdLst/>
            <a:ahLst/>
            <a:cxnLst/>
            <a:rect l="l" t="t" r="r" b="b"/>
            <a:pathLst>
              <a:path w="11839225" h="7902683">
                <a:moveTo>
                  <a:pt x="0" y="0"/>
                </a:moveTo>
                <a:lnTo>
                  <a:pt x="11839225" y="0"/>
                </a:lnTo>
                <a:lnTo>
                  <a:pt x="11839225" y="7902683"/>
                </a:lnTo>
                <a:lnTo>
                  <a:pt x="0" y="7902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3423" y="1149163"/>
            <a:ext cx="1347887" cy="20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850820"/>
            <a:ext cx="13197494" cy="36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0"/>
              </a:lnSpc>
              <a:spcBef>
                <a:spcPct val="0"/>
              </a:spcBef>
            </a:pPr>
            <a:r>
              <a:rPr lang="en-US" sz="2633" spc="637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EMPLOYEE LIST DISPLAY OF PARTICULAR DEPARTMENT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43423" y="1149163"/>
            <a:ext cx="1471526" cy="20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6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43596" y="821931"/>
            <a:ext cx="503709" cy="31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3"/>
              </a:lnSpc>
              <a:spcBef>
                <a:spcPct val="0"/>
              </a:spcBef>
            </a:pPr>
            <a:r>
              <a:rPr lang="en-US" sz="23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34568" y="1103062"/>
            <a:ext cx="225475" cy="31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3"/>
              </a:lnSpc>
              <a:spcBef>
                <a:spcPct val="0"/>
              </a:spcBef>
            </a:pPr>
            <a:r>
              <a:rPr lang="en-US" sz="23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32174" y="1057275"/>
            <a:ext cx="1083841" cy="31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3"/>
              </a:lnSpc>
              <a:spcBef>
                <a:spcPct val="0"/>
              </a:spcBef>
            </a:pPr>
            <a:r>
              <a:rPr lang="en-US" sz="23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display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92647" y="1211052"/>
            <a:ext cx="1083841" cy="31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3"/>
              </a:lnSpc>
              <a:spcBef>
                <a:spcPct val="0"/>
              </a:spcBef>
            </a:pPr>
            <a:r>
              <a:rPr lang="en-US" sz="23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display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789" y="1004597"/>
            <a:ext cx="5886450" cy="44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6"/>
              </a:lnSpc>
              <a:spcBef>
                <a:spcPct val="0"/>
              </a:spcBef>
            </a:pPr>
            <a:r>
              <a:rPr lang="en-US" sz="3233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DISPLAY ALL EMPLOYEE LIST</a:t>
            </a:r>
          </a:p>
        </p:txBody>
      </p:sp>
      <p:sp>
        <p:nvSpPr>
          <p:cNvPr id="9" name="Freeform 9"/>
          <p:cNvSpPr/>
          <p:nvPr/>
        </p:nvSpPr>
        <p:spPr>
          <a:xfrm>
            <a:off x="2834568" y="2919532"/>
            <a:ext cx="12897099" cy="7367468"/>
          </a:xfrm>
          <a:custGeom>
            <a:avLst/>
            <a:gdLst/>
            <a:ahLst/>
            <a:cxnLst/>
            <a:rect l="l" t="t" r="r" b="b"/>
            <a:pathLst>
              <a:path w="12897099" h="7367468">
                <a:moveTo>
                  <a:pt x="0" y="0"/>
                </a:moveTo>
                <a:lnTo>
                  <a:pt x="12897099" y="0"/>
                </a:lnTo>
                <a:lnTo>
                  <a:pt x="12897099" y="7367468"/>
                </a:lnTo>
                <a:lnTo>
                  <a:pt x="0" y="7367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4538" y="733563"/>
            <a:ext cx="1438140" cy="1028129"/>
            <a:chOff x="0" y="0"/>
            <a:chExt cx="378769" cy="2707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769" cy="270783"/>
            </a:xfrm>
            <a:custGeom>
              <a:avLst/>
              <a:gdLst/>
              <a:ahLst/>
              <a:cxnLst/>
              <a:rect l="l" t="t" r="r" b="b"/>
              <a:pathLst>
                <a:path w="378769" h="270783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1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010768" y="1028700"/>
            <a:ext cx="422840" cy="288300"/>
          </a:xfrm>
          <a:custGeom>
            <a:avLst/>
            <a:gdLst/>
            <a:ahLst/>
            <a:cxnLst/>
            <a:rect l="l" t="t" r="r" b="b"/>
            <a:pathLst>
              <a:path w="422840" h="288300">
                <a:moveTo>
                  <a:pt x="422840" y="0"/>
                </a:moveTo>
                <a:lnTo>
                  <a:pt x="0" y="0"/>
                </a:lnTo>
                <a:lnTo>
                  <a:pt x="0" y="288300"/>
                </a:lnTo>
                <a:lnTo>
                  <a:pt x="422840" y="288300"/>
                </a:lnTo>
                <a:lnTo>
                  <a:pt x="422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4008" y="4473871"/>
            <a:ext cx="5484790" cy="5577844"/>
          </a:xfrm>
          <a:custGeom>
            <a:avLst/>
            <a:gdLst/>
            <a:ahLst/>
            <a:cxnLst/>
            <a:rect l="l" t="t" r="r" b="b"/>
            <a:pathLst>
              <a:path w="5484790" h="5577844">
                <a:moveTo>
                  <a:pt x="0" y="0"/>
                </a:moveTo>
                <a:lnTo>
                  <a:pt x="5484789" y="0"/>
                </a:lnTo>
                <a:lnTo>
                  <a:pt x="5484789" y="5577844"/>
                </a:lnTo>
                <a:lnTo>
                  <a:pt x="0" y="55778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69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4668128"/>
            <a:ext cx="9136928" cy="5189330"/>
          </a:xfrm>
          <a:custGeom>
            <a:avLst/>
            <a:gdLst/>
            <a:ahLst/>
            <a:cxnLst/>
            <a:rect l="l" t="t" r="r" b="b"/>
            <a:pathLst>
              <a:path w="9136928" h="5189330">
                <a:moveTo>
                  <a:pt x="0" y="0"/>
                </a:moveTo>
                <a:lnTo>
                  <a:pt x="9136928" y="0"/>
                </a:lnTo>
                <a:lnTo>
                  <a:pt x="9136928" y="5189330"/>
                </a:lnTo>
                <a:lnTo>
                  <a:pt x="0" y="51893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343423" y="1149163"/>
            <a:ext cx="1186759" cy="20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314884" y="814392"/>
            <a:ext cx="15282129" cy="7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UPDATING :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549806" y="6533243"/>
            <a:ext cx="3594194" cy="1028129"/>
            <a:chOff x="0" y="0"/>
            <a:chExt cx="946619" cy="2707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46619" cy="270783"/>
            </a:xfrm>
            <a:custGeom>
              <a:avLst/>
              <a:gdLst/>
              <a:ahLst/>
              <a:cxnLst/>
              <a:rect l="l" t="t" r="r" b="b"/>
              <a:pathLst>
                <a:path w="946619" h="270783">
                  <a:moveTo>
                    <a:pt x="0" y="0"/>
                  </a:moveTo>
                  <a:lnTo>
                    <a:pt x="946619" y="0"/>
                  </a:lnTo>
                  <a:lnTo>
                    <a:pt x="94661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1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946619" cy="242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0" y="2667848"/>
            <a:ext cx="10952541" cy="428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1"/>
              </a:lnSpc>
              <a:spcBef>
                <a:spcPct val="0"/>
              </a:spcBef>
            </a:pPr>
            <a:r>
              <a:rPr lang="en-US" sz="319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Adding, Removing or </a:t>
            </a:r>
            <a:r>
              <a:rPr lang="en-US" sz="3190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modifiying</a:t>
            </a:r>
            <a:r>
              <a:rPr lang="en-US" sz="319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employee list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81113" y="733563"/>
            <a:ext cx="1438140" cy="1028129"/>
            <a:chOff x="0" y="0"/>
            <a:chExt cx="378769" cy="2707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769" cy="270783"/>
            </a:xfrm>
            <a:custGeom>
              <a:avLst/>
              <a:gdLst/>
              <a:ahLst/>
              <a:cxnLst/>
              <a:rect l="l" t="t" r="r" b="b"/>
              <a:pathLst>
                <a:path w="378769" h="270783">
                  <a:moveTo>
                    <a:pt x="0" y="0"/>
                  </a:moveTo>
                  <a:lnTo>
                    <a:pt x="378769" y="0"/>
                  </a:lnTo>
                  <a:lnTo>
                    <a:pt x="378769" y="270783"/>
                  </a:lnTo>
                  <a:lnTo>
                    <a:pt x="0" y="270783"/>
                  </a:lnTo>
                  <a:close/>
                </a:path>
              </a:pathLst>
            </a:custGeom>
            <a:gradFill rotWithShape="1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78769" cy="242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2388763" y="1103477"/>
            <a:ext cx="422840" cy="288300"/>
          </a:xfrm>
          <a:custGeom>
            <a:avLst/>
            <a:gdLst/>
            <a:ahLst/>
            <a:cxnLst/>
            <a:rect l="l" t="t" r="r" b="b"/>
            <a:pathLst>
              <a:path w="422840" h="288300">
                <a:moveTo>
                  <a:pt x="422840" y="0"/>
                </a:moveTo>
                <a:lnTo>
                  <a:pt x="0" y="0"/>
                </a:lnTo>
                <a:lnTo>
                  <a:pt x="0" y="288300"/>
                </a:lnTo>
                <a:lnTo>
                  <a:pt x="422840" y="288300"/>
                </a:lnTo>
                <a:lnTo>
                  <a:pt x="422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08714" y="3430665"/>
            <a:ext cx="8730540" cy="5827635"/>
          </a:xfrm>
          <a:custGeom>
            <a:avLst/>
            <a:gdLst/>
            <a:ahLst/>
            <a:cxnLst/>
            <a:rect l="l" t="t" r="r" b="b"/>
            <a:pathLst>
              <a:path w="8730540" h="5827635">
                <a:moveTo>
                  <a:pt x="0" y="0"/>
                </a:moveTo>
                <a:lnTo>
                  <a:pt x="8730540" y="0"/>
                </a:lnTo>
                <a:lnTo>
                  <a:pt x="8730540" y="5827635"/>
                </a:lnTo>
                <a:lnTo>
                  <a:pt x="0" y="5827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343423" y="1149163"/>
            <a:ext cx="1347887" cy="20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46827" y="889161"/>
            <a:ext cx="6482817" cy="7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DELETING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4469498"/>
            <a:ext cx="8516958" cy="2739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6626" lvl="1" indent="-448313" algn="ctr">
              <a:lnSpc>
                <a:spcPts val="4402"/>
              </a:lnSpc>
              <a:buFont typeface="Arial"/>
              <a:buChar char="•"/>
            </a:pPr>
            <a:r>
              <a:rPr lang="en-US" sz="415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Permanently remove all</a:t>
            </a:r>
          </a:p>
          <a:p>
            <a:pPr algn="ctr">
              <a:lnSpc>
                <a:spcPts val="4402"/>
              </a:lnSpc>
            </a:pPr>
            <a:r>
              <a:rPr lang="en-US" sz="415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record of a employee </a:t>
            </a:r>
          </a:p>
          <a:p>
            <a:pPr algn="ctr">
              <a:lnSpc>
                <a:spcPts val="4402"/>
              </a:lnSpc>
            </a:pPr>
            <a:endParaRPr lang="en-US" sz="4152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4402"/>
              </a:lnSpc>
            </a:pPr>
            <a:r>
              <a:rPr lang="en-US" sz="415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Such as -   Name, </a:t>
            </a:r>
            <a:r>
              <a:rPr lang="en-US" sz="4152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position,department</a:t>
            </a:r>
            <a:endParaRPr lang="en-US" sz="4152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350589" y="3866301"/>
            <a:ext cx="4829040" cy="3561779"/>
            <a:chOff x="0" y="0"/>
            <a:chExt cx="1271846" cy="9380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71846" cy="938082"/>
            </a:xfrm>
            <a:custGeom>
              <a:avLst/>
              <a:gdLst/>
              <a:ahLst/>
              <a:cxnLst/>
              <a:rect l="l" t="t" r="r" b="b"/>
              <a:pathLst>
                <a:path w="1271846" h="938082">
                  <a:moveTo>
                    <a:pt x="0" y="0"/>
                  </a:moveTo>
                  <a:lnTo>
                    <a:pt x="1271846" y="0"/>
                  </a:lnTo>
                  <a:lnTo>
                    <a:pt x="1271846" y="938082"/>
                  </a:lnTo>
                  <a:lnTo>
                    <a:pt x="0" y="938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ABC5FD">
                      <a:alpha val="100000"/>
                    </a:srgbClr>
                  </a:gs>
                  <a:gs pos="100000">
                    <a:srgbClr val="795A8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1271846" cy="909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29285" y="-1336989"/>
            <a:ext cx="16749074" cy="6602332"/>
            <a:chOff x="0" y="0"/>
            <a:chExt cx="4411279" cy="17388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11279" cy="1738886"/>
            </a:xfrm>
            <a:custGeom>
              <a:avLst/>
              <a:gdLst/>
              <a:ahLst/>
              <a:cxnLst/>
              <a:rect l="l" t="t" r="r" b="b"/>
              <a:pathLst>
                <a:path w="4411279" h="1738886">
                  <a:moveTo>
                    <a:pt x="0" y="0"/>
                  </a:moveTo>
                  <a:lnTo>
                    <a:pt x="4411279" y="0"/>
                  </a:lnTo>
                  <a:lnTo>
                    <a:pt x="4411279" y="1738886"/>
                  </a:lnTo>
                  <a:lnTo>
                    <a:pt x="0" y="1738886"/>
                  </a:lnTo>
                  <a:close/>
                </a:path>
              </a:pathLst>
            </a:custGeom>
            <a:gradFill rotWithShape="1">
              <a:gsLst>
                <a:gs pos="0">
                  <a:srgbClr val="00012E">
                    <a:alpha val="100000"/>
                  </a:srgbClr>
                </a:gs>
                <a:gs pos="100000">
                  <a:srgbClr val="15008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85725"/>
              <a:ext cx="4411279" cy="1653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88"/>
                </a:lnSpc>
              </a:pPr>
              <a:r>
                <a:rPr lang="en-US" sz="5932" b="1" i="1" dirty="0">
                  <a:solidFill>
                    <a:srgbClr val="FFFFFF"/>
                  </a:solidFill>
                  <a:latin typeface="Garet Bold Italics"/>
                  <a:ea typeface="Garet Bold Italics"/>
                  <a:cs typeface="Garet Bold Italics"/>
                  <a:sym typeface="Garet Bold Italics"/>
                </a:rPr>
                <a:t>FINDING BY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0"/>
            <a:ext cx="8739740" cy="6401860"/>
          </a:xfrm>
          <a:custGeom>
            <a:avLst/>
            <a:gdLst/>
            <a:ahLst/>
            <a:cxnLst/>
            <a:rect l="l" t="t" r="r" b="b"/>
            <a:pathLst>
              <a:path w="8739740" h="6401860">
                <a:moveTo>
                  <a:pt x="0" y="0"/>
                </a:moveTo>
                <a:lnTo>
                  <a:pt x="8739740" y="0"/>
                </a:lnTo>
                <a:lnTo>
                  <a:pt x="8739740" y="6401860"/>
                </a:lnTo>
                <a:lnTo>
                  <a:pt x="0" y="6401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073763" y="4273348"/>
            <a:ext cx="9169903" cy="6109448"/>
          </a:xfrm>
          <a:custGeom>
            <a:avLst/>
            <a:gdLst/>
            <a:ahLst/>
            <a:cxnLst/>
            <a:rect l="l" t="t" r="r" b="b"/>
            <a:pathLst>
              <a:path w="9169903" h="6109448">
                <a:moveTo>
                  <a:pt x="0" y="0"/>
                </a:moveTo>
                <a:lnTo>
                  <a:pt x="9169903" y="0"/>
                </a:lnTo>
                <a:lnTo>
                  <a:pt x="9169903" y="6109448"/>
                </a:lnTo>
                <a:lnTo>
                  <a:pt x="0" y="6109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343423" y="1149163"/>
            <a:ext cx="1186759" cy="20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9"/>
              </a:lnSpc>
              <a:spcBef>
                <a:spcPct val="0"/>
              </a:spcBef>
            </a:pPr>
            <a:r>
              <a:rPr lang="en-US" sz="1433" spc="3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SLIDE 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363" y="7788991"/>
            <a:ext cx="4026396" cy="112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9"/>
              </a:lnSpc>
              <a:spcBef>
                <a:spcPct val="0"/>
              </a:spcBef>
            </a:pPr>
            <a:r>
              <a:rPr lang="en-US" sz="8169" i="1" dirty="0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RATING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325</Words>
  <Application>Microsoft Office PowerPoint</Application>
  <PresentationFormat>Custom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Garet Bold</vt:lpstr>
      <vt:lpstr>Tomorrow</vt:lpstr>
      <vt:lpstr>Garet Bold Italics</vt:lpstr>
      <vt:lpstr>HK Modular</vt:lpstr>
      <vt:lpstr>Arial</vt:lpstr>
      <vt:lpstr>Raleway</vt:lpstr>
      <vt:lpstr>Calibri</vt:lpstr>
      <vt:lpstr>Garet</vt:lpstr>
      <vt:lpstr>Garet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Black Tech Programmer Presentation</dc:title>
  <dc:creator>Amit</dc:creator>
  <cp:lastModifiedBy>Raqibul Hasan Hasan</cp:lastModifiedBy>
  <cp:revision>2</cp:revision>
  <dcterms:created xsi:type="dcterms:W3CDTF">2006-08-16T00:00:00Z</dcterms:created>
  <dcterms:modified xsi:type="dcterms:W3CDTF">2025-05-21T17:11:01Z</dcterms:modified>
  <dc:identifier>DAGc2HlfzGE</dc:identifier>
</cp:coreProperties>
</file>